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11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637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107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9866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085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6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932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3245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7593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769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891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321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955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07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183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631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341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916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0231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50320"/>
            <a:ext cx="9144000" cy="6207679"/>
          </a:xfrm>
        </p:spPr>
        <p:txBody>
          <a:bodyPr>
            <a:noAutofit/>
          </a:bodyPr>
          <a:lstStyle/>
          <a:p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о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Ізраїлю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рабе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Мій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Якове,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Я тебе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вибрав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насіння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Авраама, друга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Мого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якого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Я взяв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був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кінців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землі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та покликав тебе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окраїн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її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і сказав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був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до тебе: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раб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Мій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Я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вибрав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тебе й не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відкинув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тебе,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43B14-1DA0-4D36-99BD-EDB9C83C5013}"/>
              </a:ext>
            </a:extLst>
          </p:cNvPr>
          <p:cNvSpPr txBox="1"/>
          <p:nvPr/>
        </p:nvSpPr>
        <p:spPr>
          <a:xfrm>
            <a:off x="157294" y="134034"/>
            <a:ext cx="45929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Ісаї 41:8-12</a:t>
            </a:r>
          </a:p>
        </p:txBody>
      </p:sp>
    </p:spTree>
    <p:extLst>
      <p:ext uri="{BB962C8B-B14F-4D97-AF65-F5344CB8AC3E}">
        <p14:creationId xmlns:p14="http://schemas.microsoft.com/office/powerpoint/2010/main" val="52162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0148"/>
            <a:ext cx="9026554" cy="6778520"/>
          </a:xfrm>
        </p:spPr>
        <p:txBody>
          <a:bodyPr>
            <a:noAutofit/>
          </a:bodyPr>
          <a:lstStyle/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10 не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бійся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з тобою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Я, і не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озирайсь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Я Бог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твій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Зміцню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Я тебе, і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тобі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поможу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і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правицею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правди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Своєї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тебе Я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підтримаю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Отож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засоромляться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зніяковіють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усі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проти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тебе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запалені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стануть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нічим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погинуть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твої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супротивники.</a:t>
            </a:r>
          </a:p>
        </p:txBody>
      </p:sp>
    </p:spTree>
    <p:extLst>
      <p:ext uri="{BB962C8B-B14F-4D97-AF65-F5344CB8AC3E}">
        <p14:creationId xmlns:p14="http://schemas.microsoft.com/office/powerpoint/2010/main" val="390068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8723" y="1400961"/>
            <a:ext cx="9202723" cy="4456343"/>
          </a:xfrm>
        </p:spPr>
        <p:txBody>
          <a:bodyPr>
            <a:noAutofit/>
          </a:bodyPr>
          <a:lstStyle/>
          <a:p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Шукатимеш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але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знайдеш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своїх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супротивників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стануть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нічим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марнотою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ті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хто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провадить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війну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проти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тебе.</a:t>
            </a:r>
          </a:p>
        </p:txBody>
      </p:sp>
    </p:spTree>
    <p:extLst>
      <p:ext uri="{BB962C8B-B14F-4D97-AF65-F5344CB8AC3E}">
        <p14:creationId xmlns:p14="http://schemas.microsoft.com/office/powerpoint/2010/main" val="27671319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</TotalTime>
  <Words>136</Words>
  <Application>Microsoft Office PowerPoint</Application>
  <PresentationFormat>Екран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Іон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Dubenchuk Ivanka</dc:creator>
  <cp:lastModifiedBy>Dubenchuk Ivanka</cp:lastModifiedBy>
  <cp:revision>4</cp:revision>
  <dcterms:created xsi:type="dcterms:W3CDTF">2021-12-07T20:43:07Z</dcterms:created>
  <dcterms:modified xsi:type="dcterms:W3CDTF">2021-12-08T07:59:01Z</dcterms:modified>
</cp:coreProperties>
</file>